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2" r:id="rId24"/>
    <p:sldId id="351" r:id="rId25"/>
    <p:sldId id="350" r:id="rId26"/>
    <p:sldId id="307" r:id="rId27"/>
    <p:sldId id="294" r:id="rId28"/>
    <p:sldId id="352" r:id="rId29"/>
    <p:sldId id="353" r:id="rId30"/>
    <p:sldId id="316" r:id="rId31"/>
    <p:sldId id="317" r:id="rId32"/>
    <p:sldId id="318" r:id="rId33"/>
    <p:sldId id="343" r:id="rId34"/>
    <p:sldId id="344" r:id="rId35"/>
    <p:sldId id="345" r:id="rId36"/>
    <p:sldId id="319" r:id="rId37"/>
    <p:sldId id="280" r:id="rId38"/>
    <p:sldId id="326" r:id="rId39"/>
    <p:sldId id="337" r:id="rId40"/>
    <p:sldId id="336" r:id="rId41"/>
    <p:sldId id="289" r:id="rId42"/>
    <p:sldId id="320" r:id="rId43"/>
    <p:sldId id="321" r:id="rId44"/>
    <p:sldId id="322" r:id="rId45"/>
    <p:sldId id="323" r:id="rId46"/>
    <p:sldId id="325" r:id="rId47"/>
    <p:sldId id="324" r:id="rId48"/>
    <p:sldId id="347" r:id="rId49"/>
    <p:sldId id="327" r:id="rId50"/>
    <p:sldId id="354" r:id="rId51"/>
    <p:sldId id="3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2A0272"/>
    <a:srgbClr val="1E0153"/>
    <a:srgbClr val="242F50"/>
    <a:srgbClr val="FFFFFF"/>
    <a:srgbClr val="ED7D31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87017" autoAdjust="0"/>
  </p:normalViewPr>
  <p:slideViewPr>
    <p:cSldViewPr snapToGrid="0">
      <p:cViewPr>
        <p:scale>
          <a:sx n="90" d="100"/>
          <a:sy n="90" d="100"/>
        </p:scale>
        <p:origin x="624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We’ve </a:t>
            </a:r>
            <a:r>
              <a:rPr lang="en-US" dirty="0" smtClean="0"/>
              <a:t>seen these 3 problems. Let’s now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 smtClean="0"/>
              <a:t>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baseline="0" dirty="0" smtClean="0"/>
              <a:t>the past goods were delivered ‘as they are’ – multiple different packages</a:t>
            </a:r>
          </a:p>
          <a:p>
            <a:r>
              <a:rPr lang="en-US" baseline="0" dirty="0" smtClean="0"/>
              <a:t>Hard to load/unload on different infrastructures </a:t>
            </a:r>
          </a:p>
          <a:p>
            <a:r>
              <a:rPr lang="en-US" baseline="0" dirty="0" smtClean="0"/>
              <a:t>Solution: shipping container</a:t>
            </a:r>
          </a:p>
          <a:p>
            <a:r>
              <a:rPr lang="en-US" baseline="0" dirty="0" smtClean="0"/>
              <a:t>Engineers borrowed the same idea</a:t>
            </a:r>
          </a:p>
          <a:p>
            <a:r>
              <a:rPr lang="en-US" baseline="0" dirty="0" smtClean="0"/>
              <a:t>Isolation, </a:t>
            </a:r>
            <a:r>
              <a:rPr lang="en-US" baseline="0" dirty="0" err="1" smtClean="0"/>
              <a:t>Standartization</a:t>
            </a:r>
            <a:r>
              <a:rPr lang="en-US" baseline="0" dirty="0" smtClean="0"/>
              <a:t>,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44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7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Virtualization </a:t>
            </a:r>
            <a:r>
              <a:rPr lang="en-US" dirty="0" smtClean="0"/>
              <a:t>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2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2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26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68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91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baseline="0" dirty="0" smtClean="0"/>
              <a:t> </a:t>
            </a:r>
            <a:r>
              <a:rPr lang="en-US" baseline="0" dirty="0" smtClean="0"/>
              <a:t>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 smtClean="0"/>
              <a:t>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 smtClean="0"/>
              <a:t>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Linux </a:t>
            </a:r>
            <a:r>
              <a:rPr lang="en-US" dirty="0" smtClean="0"/>
              <a:t>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 smtClean="0"/>
              <a:t>is complex-</a:t>
            </a:r>
            <a:r>
              <a:rPr lang="en-US" baseline="0" dirty="0" smtClean="0"/>
              <a:t> it consists of many moving parts, developed by many teams using multiple technologies</a:t>
            </a:r>
          </a:p>
          <a:p>
            <a:r>
              <a:rPr lang="en-US" baseline="0" dirty="0" smtClean="0"/>
              <a:t>Like a car in an assembly line our software needs to pass through multiple stages of build and validation until we have an end product</a:t>
            </a:r>
          </a:p>
          <a:p>
            <a:r>
              <a:rPr lang="en-US" baseline="0" dirty="0" smtClean="0"/>
              <a:t>We wan to have this assembly line fully automated -&gt; release often and receive feedback.</a:t>
            </a:r>
            <a:endParaRPr lang="en-US" dirty="0" smtClean="0"/>
          </a:p>
          <a:p>
            <a:r>
              <a:rPr lang="en-US" dirty="0" smtClean="0"/>
              <a:t>When producing software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Pipelines </a:t>
            </a:r>
            <a:r>
              <a:rPr lang="en-US" dirty="0" smtClean="0"/>
              <a:t>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CI </a:t>
            </a:r>
            <a:r>
              <a:rPr lang="en-US" dirty="0" smtClean="0"/>
              <a:t>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58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US" dirty="0" smtClean="0"/>
          </a:p>
          <a:p>
            <a:r>
              <a:rPr lang="en-US" dirty="0" smtClean="0"/>
              <a:t>Conveyor</a:t>
            </a:r>
            <a:r>
              <a:rPr lang="en-US" baseline="0" dirty="0" smtClean="0"/>
              <a:t> </a:t>
            </a:r>
            <a:r>
              <a:rPr lang="en-US" baseline="0" dirty="0" smtClean="0"/>
              <a:t>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b="1" dirty="0" smtClean="0"/>
          </a:p>
          <a:p>
            <a:r>
              <a:rPr lang="en-US" dirty="0" smtClean="0"/>
              <a:t>Show </a:t>
            </a:r>
            <a:r>
              <a:rPr lang="en-US" dirty="0" smtClean="0"/>
              <a:t>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 smtClean="0"/>
              <a:t>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 smtClean="0"/>
              <a:t>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tasks/jobs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CI </a:t>
            </a:r>
            <a:r>
              <a:rPr lang="en-US" dirty="0" smtClean="0"/>
              <a:t>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8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/>
              <a:t>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Everyone</a:t>
            </a:r>
            <a:r>
              <a:rPr lang="en-US" baseline="0" dirty="0" smtClean="0"/>
              <a:t> </a:t>
            </a:r>
            <a:r>
              <a:rPr lang="en-US" baseline="0" dirty="0" smtClean="0"/>
              <a:t>want to build quality systems, but it Turns out difficult</a:t>
            </a:r>
          </a:p>
          <a:p>
            <a:r>
              <a:rPr lang="en-US" baseline="0" dirty="0" smtClean="0"/>
              <a:t>Following are examples of </a:t>
            </a:r>
            <a:r>
              <a:rPr lang="en-US" b="1" baseline="0" dirty="0" smtClean="0"/>
              <a:t>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general pollution is caused by </a:t>
            </a:r>
            <a:r>
              <a:rPr lang="en-US" b="1" dirty="0" smtClean="0"/>
              <a:t>resources left behind</a:t>
            </a:r>
            <a:r>
              <a:rPr lang="en-US" dirty="0" smtClean="0"/>
              <a:t>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</a:t>
            </a:r>
            <a:r>
              <a:rPr lang="en-US" dirty="0" smtClean="0"/>
              <a:t>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69278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0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0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Application Server Java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2400" b="1" kern="0" dirty="0" smtClean="0">
                <a:ea typeface="Arial Unicode MS" pitchFamily="34" charset="-128"/>
                <a:cs typeface="Arial Unicode MS" pitchFamily="34" charset="-128"/>
              </a:rPr>
              <a:t>PID, Network, Mount, User</a:t>
            </a:r>
            <a:endParaRPr kumimoji="0" lang="en-GB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726208" y="1147347"/>
            <a:ext cx="8322588" cy="5053921"/>
            <a:chOff x="2364788" y="2554457"/>
            <a:chExt cx="6071288" cy="3135238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554457"/>
              <a:ext cx="1376386" cy="154650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554457"/>
              <a:ext cx="1376386" cy="154650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291413"/>
              <a:ext cx="2832571" cy="213255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Container Daemon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08314" y="2936832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663816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84043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84039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87917" y="2936832"/>
              <a:ext cx="1334312" cy="10825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4081430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9789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97888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64182" y="4384817"/>
            <a:ext cx="3865632" cy="514757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726208" y="5005582"/>
            <a:ext cx="3873232" cy="56779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146800" y="4999539"/>
            <a:ext cx="3883014" cy="56779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494467" y="2851262"/>
            <a:ext cx="1203066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smtClean="0"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981" y="2641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1797" y="23283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439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57189" y="26672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981" y="2641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1797" y="23283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69969" y="24553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0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3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“Build</a:t>
            </a:r>
            <a:r>
              <a:rPr lang="en-US" sz="2800" dirty="0">
                <a:solidFill>
                  <a:schemeClr val="bg1"/>
                </a:solidFill>
              </a:rPr>
              <a:t>, Ship, </a:t>
            </a:r>
            <a:r>
              <a:rPr lang="en-US" sz="2800" dirty="0" smtClean="0">
                <a:solidFill>
                  <a:schemeClr val="bg1"/>
                </a:solidFill>
              </a:rPr>
              <a:t>Run” </a:t>
            </a:r>
            <a:r>
              <a:rPr lang="en-US" sz="2800" b="1" dirty="0" smtClean="0">
                <a:solidFill>
                  <a:schemeClr val="bg1"/>
                </a:solidFill>
              </a:rPr>
              <a:t>Containers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Dockerfile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</a:t>
            </a:r>
            <a:r>
              <a:rPr lang="en-US" sz="2400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</a:t>
            </a:r>
            <a:r>
              <a:rPr lang="en-US" sz="2400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223950"/>
            <a:ext cx="10422466" cy="4953013"/>
          </a:xfrm>
        </p:spPr>
        <p:txBody>
          <a:bodyPr vert="horz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Pros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Easy to maintain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Complexity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Tests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Build servers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Jenkins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Travis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Homegrown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Reproducible </a:t>
            </a:r>
            <a:r>
              <a:rPr lang="en-US" sz="2800" dirty="0" smtClean="0">
                <a:solidFill>
                  <a:schemeClr val="bg1"/>
                </a:solidFill>
              </a:rPr>
              <a:t>builds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Simple building blocks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err="1" smtClean="0">
                <a:solidFill>
                  <a:schemeClr val="bg1"/>
                </a:solidFill>
              </a:rPr>
              <a:t>Docker</a:t>
            </a:r>
            <a:r>
              <a:rPr lang="en-US" sz="2800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Resources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Tasks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223950"/>
            <a:ext cx="10422466" cy="4953013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Pros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Native pipeline support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Release process modeling</a:t>
            </a:r>
            <a:endParaRPr lang="en-US" sz="2400" dirty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Cons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Maturity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Scripting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Q&amp;A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Pollution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5821</TotalTime>
  <Words>2094</Words>
  <Application>Microsoft Macintosh PowerPoint</Application>
  <PresentationFormat>Widescreen</PresentationFormat>
  <Paragraphs>677</Paragraphs>
  <Slides>51</Slides>
  <Notes>41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 Unicode MS</vt:lpstr>
      <vt:lpstr>Calibri</vt:lpstr>
      <vt:lpstr>Calibri Light</vt:lpstr>
      <vt:lpstr>Courier New</vt:lpstr>
      <vt:lpstr>Lucida Console</vt:lpstr>
      <vt:lpstr>Arial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Pipelines Multiple-builds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Q&amp;A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Iliev, Hristo</cp:lastModifiedBy>
  <cp:revision>315</cp:revision>
  <dcterms:created xsi:type="dcterms:W3CDTF">2015-10-05T08:20:51Z</dcterms:created>
  <dcterms:modified xsi:type="dcterms:W3CDTF">2015-11-17T10:18:45Z</dcterms:modified>
</cp:coreProperties>
</file>